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57" d="100"/>
          <a:sy n="57" d="100"/>
        </p:scale>
        <p:origin x="-42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49.jpg"/><Relationship Id="rId15" Type="http://schemas.openxmlformats.org/officeDocument/2006/relationships/image" Target="../media/image59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6.jpeg"/><Relationship Id="rId1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4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49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2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4.wdp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67.png"/><Relationship Id="rId17" Type="http://schemas.openxmlformats.org/officeDocument/2006/relationships/image" Target="../media/image46.gif"/><Relationship Id="rId2" Type="http://schemas.openxmlformats.org/officeDocument/2006/relationships/audio" Target="../media/media2.mp3"/><Relationship Id="rId16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image" Target="../media/image49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8.png"/><Relationship Id="rId15" Type="http://schemas.microsoft.com/office/2007/relationships/hdphoto" Target="../media/hdphoto3.wdp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1.png"/><Relationship Id="rId18" Type="http://schemas.openxmlformats.org/officeDocument/2006/relationships/image" Target="../media/image73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49.jpg"/><Relationship Id="rId12" Type="http://schemas.microsoft.com/office/2007/relationships/hdphoto" Target="../media/hdphoto4.wdp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67.png"/><Relationship Id="rId5" Type="http://schemas.openxmlformats.org/officeDocument/2006/relationships/image" Target="../media/image46.gif"/><Relationship Id="rId15" Type="http://schemas.openxmlformats.org/officeDocument/2006/relationships/slide" Target="slide4.xml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5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9.jpg"/><Relationship Id="rId12" Type="http://schemas.microsoft.com/office/2007/relationships/hdphoto" Target="../media/hdphoto5.wdp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image" Target="../media/image46.gif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4.jp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9.jpg"/><Relationship Id="rId12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microsoft.com/office/2007/relationships/hdphoto" Target="../media/hdphoto6.wdp"/><Relationship Id="rId5" Type="http://schemas.openxmlformats.org/officeDocument/2006/relationships/image" Target="../media/image46.gif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8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4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79.png"/><Relationship Id="rId5" Type="http://schemas.openxmlformats.org/officeDocument/2006/relationships/image" Target="../media/image49.jpg"/><Relationship Id="rId10" Type="http://schemas.openxmlformats.org/officeDocument/2006/relationships/image" Target="../media/image46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4.png"/><Relationship Id="rId12" Type="http://schemas.openxmlformats.org/officeDocument/2006/relationships/image" Target="../media/image8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46.gif"/><Relationship Id="rId5" Type="http://schemas.openxmlformats.org/officeDocument/2006/relationships/image" Target="../media/image49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44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sp>
        <p:nvSpPr>
          <p:cNvPr id="14" name="Google Shape;961;p9">
            <a:extLst>
              <a:ext uri="{FF2B5EF4-FFF2-40B4-BE49-F238E27FC236}">
                <a16:creationId xmlns:a16="http://schemas.microsoft.com/office/drawing/2014/main" id="{4ABE0447-9F3A-48E3-98EC-EA32A85A7602}"/>
              </a:ext>
            </a:extLst>
          </p:cNvPr>
          <p:cNvSpPr/>
          <p:nvPr/>
        </p:nvSpPr>
        <p:spPr>
          <a:xfrm>
            <a:off x="2185963" y="40693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770</Words>
  <Application>Microsoft Office PowerPoint</Application>
  <PresentationFormat>Widescreen</PresentationFormat>
  <Paragraphs>116</Paragraphs>
  <Slides>32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等线</vt:lpstr>
      <vt:lpstr>字魂36号-正文宋楷</vt:lpstr>
      <vt:lpstr>方正稚艺简体</vt:lpstr>
      <vt:lpstr>Arial</vt:lpstr>
      <vt:lpstr>Calibri</vt:lpstr>
      <vt:lpstr>Calibri Light</vt:lpstr>
      <vt:lpstr>Coiny</vt:lpstr>
      <vt:lpstr>Georgia</vt:lpstr>
      <vt:lpstr>Pattaya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55</cp:revision>
  <dcterms:created xsi:type="dcterms:W3CDTF">2022-07-17T05:49:10Z</dcterms:created>
  <dcterms:modified xsi:type="dcterms:W3CDTF">2022-07-23T09:36:31Z</dcterms:modified>
</cp:coreProperties>
</file>